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8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8"/>
            <a:ext cx="2946400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8"/>
            <a:ext cx="2946400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5659" cy="496332"/>
          </a:xfrm>
          <a:prstGeom prst="rect">
            <a:avLst/>
          </a:prstGeom>
        </p:spPr>
        <p:txBody>
          <a:bodyPr vert="horz" lIns="95492" tIns="47746" rIns="95492" bIns="4774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53" y="0"/>
            <a:ext cx="2945659" cy="496332"/>
          </a:xfrm>
          <a:prstGeom prst="rect">
            <a:avLst/>
          </a:prstGeom>
        </p:spPr>
        <p:txBody>
          <a:bodyPr vert="horz" lIns="95492" tIns="47746" rIns="95492" bIns="47746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2" tIns="47746" rIns="95492" bIns="4774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64"/>
            <a:ext cx="5438140" cy="4466987"/>
          </a:xfrm>
          <a:prstGeom prst="rect">
            <a:avLst/>
          </a:prstGeom>
        </p:spPr>
        <p:txBody>
          <a:bodyPr vert="horz" lIns="95492" tIns="47746" rIns="95492" bIns="4774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0" y="9428583"/>
            <a:ext cx="2945659" cy="496332"/>
          </a:xfrm>
          <a:prstGeom prst="rect">
            <a:avLst/>
          </a:prstGeom>
        </p:spPr>
        <p:txBody>
          <a:bodyPr vert="horz" lIns="95492" tIns="47746" rIns="95492" bIns="4774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53" y="9428583"/>
            <a:ext cx="2945659" cy="496332"/>
          </a:xfrm>
          <a:prstGeom prst="rect">
            <a:avLst/>
          </a:prstGeom>
        </p:spPr>
        <p:txBody>
          <a:bodyPr vert="horz" lIns="95492" tIns="47746" rIns="95492" bIns="47746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02.06.2021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   </a:t>
            </a:r>
            <a:r>
              <a:rPr lang="de-DE" sz="4200" b="1" spc="200" dirty="0" smtClean="0">
                <a:latin typeface="Century Gothic" pitchFamily="34" charset="0"/>
              </a:rPr>
              <a:t>Behindertenberatung       von A bis Z</a:t>
            </a:r>
            <a:endParaRPr lang="de-DE" sz="4200" b="1" spc="200" dirty="0">
              <a:latin typeface="Century Gothic" pitchFamily="34" charset="0"/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 err="1" smtClean="0">
                <a:latin typeface="Century Gothic" pitchFamily="34" charset="0"/>
              </a:rPr>
              <a:t>Barrierefreiheit</a:t>
            </a:r>
            <a:r>
              <a:rPr lang="de-DE" sz="1500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 smtClean="0">
                <a:latin typeface="Century Gothic" pitchFamily="34" charset="0"/>
              </a:rPr>
              <a:t>Nova - Befreiung</a:t>
            </a:r>
            <a:endParaRPr lang="de-DE" sz="1500" b="1" dirty="0" smtClean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 smtClean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6992" y="1619672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 smtClean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 smtClean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Berufliche Integration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 smtClean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 smtClean="0"/>
          </a:p>
          <a:p>
            <a:pPr>
              <a:buNone/>
            </a:pPr>
            <a:endParaRPr lang="de-DE" sz="1800" b="1" dirty="0" smtClean="0"/>
          </a:p>
          <a:p>
            <a:pPr algn="ctr"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sz="1700" b="1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6992" y="4644008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 smtClean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47 06 oder</a:t>
            </a:r>
            <a:b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 smtClean="0">
                <a:solidFill>
                  <a:schemeClr val="tx1"/>
                </a:solidFill>
                <a:latin typeface="Century Gothic" pitchFamily="34" charset="0"/>
              </a:rPr>
              <a:t>0664/ 147 47 04</a:t>
            </a:r>
          </a:p>
          <a:p>
            <a:endParaRPr lang="de-DE" sz="1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 smtClean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3645024" y="6300192"/>
            <a:ext cx="1060666" cy="666540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1640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Kostenlose</a:t>
            </a:r>
            <a:r>
              <a:rPr lang="de-DE" sz="1600" dirty="0" smtClean="0"/>
              <a:t> Beratung </a:t>
            </a:r>
            <a:r>
              <a:rPr lang="de-DE" sz="1600" b="1" dirty="0" smtClean="0"/>
              <a:t>für Menschen im berufsfähigen Alter </a:t>
            </a:r>
            <a:r>
              <a:rPr lang="de-DE" sz="1600" dirty="0" smtClean="0"/>
              <a:t>zu Themen wie: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3212976" y="694826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i="1" dirty="0" smtClean="0"/>
              <a:t>Gefördert vom </a:t>
            </a:r>
            <a:r>
              <a:rPr lang="de-AT" sz="900" i="1" dirty="0" err="1" smtClean="0"/>
              <a:t>Sozialministeriumservice</a:t>
            </a:r>
            <a:r>
              <a:rPr lang="de-AT" sz="900" i="1" dirty="0" smtClean="0"/>
              <a:t>, der Landesstelle Steiermark aus Mitteln der Beschäftigungsoffensive.</a:t>
            </a:r>
          </a:p>
        </p:txBody>
      </p:sp>
      <p:pic>
        <p:nvPicPr>
          <p:cNvPr id="15" name="Grafik 14" descr="C:\Users\Christin Halb\Desktop\BMASGK_Sozialministeriumservic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7152" y="6444208"/>
            <a:ext cx="16561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eck 12"/>
          <p:cNvSpPr/>
          <p:nvPr/>
        </p:nvSpPr>
        <p:spPr>
          <a:xfrm>
            <a:off x="2825552" y="7266563"/>
            <a:ext cx="4032448" cy="1877437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de-DE" sz="1400" b="1" u="sng" dirty="0" smtClean="0">
                <a:solidFill>
                  <a:srgbClr val="FF0000"/>
                </a:solidFill>
                <a:latin typeface="Century Gothic" pitchFamily="34" charset="0"/>
              </a:rPr>
              <a:t>NÄCHSTER SPRECHTAG IN IHRER NÄHE:</a:t>
            </a:r>
            <a:endParaRPr lang="de-DE" sz="1400" b="1" u="sng" dirty="0" smtClean="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1400" b="1" u="sng" dirty="0" smtClean="0">
                <a:latin typeface="Century Gothic" pitchFamily="34" charset="0"/>
              </a:rPr>
              <a:t>BH </a:t>
            </a:r>
            <a:r>
              <a:rPr lang="de-DE" sz="1400" b="1" u="sng" dirty="0" smtClean="0">
                <a:latin typeface="Century Gothic" pitchFamily="34" charset="0"/>
              </a:rPr>
              <a:t>Südoststeiermark –</a:t>
            </a:r>
            <a:r>
              <a:rPr lang="de-DE" sz="1400" b="1" u="sng" dirty="0" smtClean="0">
                <a:latin typeface="Century Gothic" pitchFamily="34" charset="0"/>
              </a:rPr>
              <a:t/>
            </a:r>
            <a:br>
              <a:rPr lang="de-DE" sz="1400" b="1" u="sng" dirty="0" smtClean="0">
                <a:latin typeface="Century Gothic" pitchFamily="34" charset="0"/>
              </a:rPr>
            </a:br>
            <a:r>
              <a:rPr lang="de-DE" sz="1400" b="1" u="sng" dirty="0" smtClean="0">
                <a:latin typeface="Century Gothic" pitchFamily="34" charset="0"/>
              </a:rPr>
              <a:t>Außenstelle </a:t>
            </a:r>
            <a:r>
              <a:rPr lang="de-DE" sz="1400" b="1" u="sng" dirty="0" err="1" smtClean="0">
                <a:latin typeface="Century Gothic" pitchFamily="34" charset="0"/>
              </a:rPr>
              <a:t>Radkersburg</a:t>
            </a:r>
            <a:r>
              <a:rPr lang="de-DE" sz="1400" b="1" dirty="0" smtClean="0">
                <a:latin typeface="Century Gothic" pitchFamily="34" charset="0"/>
              </a:rPr>
              <a:t/>
            </a:r>
            <a:br>
              <a:rPr lang="de-DE" sz="1400" b="1" dirty="0" smtClean="0">
                <a:latin typeface="Century Gothic" pitchFamily="34" charset="0"/>
              </a:rPr>
            </a:br>
            <a:r>
              <a:rPr lang="de-DE" sz="1400" b="1" dirty="0" smtClean="0">
                <a:latin typeface="Century Gothic" pitchFamily="34" charset="0"/>
              </a:rPr>
              <a:t>06.07.2021</a:t>
            </a:r>
            <a:r>
              <a:rPr lang="de-DE" sz="1400" b="1" dirty="0" smtClean="0">
                <a:latin typeface="Century Gothic" pitchFamily="34" charset="0"/>
              </a:rPr>
              <a:t>		</a:t>
            </a:r>
            <a:r>
              <a:rPr lang="de-DE" sz="1400" b="1" dirty="0" smtClean="0">
                <a:latin typeface="Century Gothic" pitchFamily="34" charset="0"/>
              </a:rPr>
              <a:t>05.10.2021</a:t>
            </a:r>
            <a:endParaRPr lang="de-DE" sz="1400" b="1" dirty="0" smtClean="0">
              <a:latin typeface="Century Gothic" pitchFamily="34" charset="0"/>
            </a:endParaRPr>
          </a:p>
          <a:p>
            <a:pPr algn="ctr"/>
            <a:r>
              <a:rPr lang="de-DE" sz="1400" b="1" dirty="0" smtClean="0">
                <a:latin typeface="Century Gothic" pitchFamily="34" charset="0"/>
              </a:rPr>
              <a:t>03.08.2021</a:t>
            </a:r>
            <a:r>
              <a:rPr lang="de-DE" sz="1400" b="1" dirty="0" smtClean="0">
                <a:latin typeface="Century Gothic" pitchFamily="34" charset="0"/>
              </a:rPr>
              <a:t>		</a:t>
            </a:r>
            <a:r>
              <a:rPr lang="de-DE" sz="1400" b="1" dirty="0" smtClean="0">
                <a:latin typeface="Century Gothic" pitchFamily="34" charset="0"/>
              </a:rPr>
              <a:t>02.11.2021</a:t>
            </a:r>
            <a:endParaRPr lang="de-DE" sz="1400" b="1" dirty="0" smtClean="0">
              <a:latin typeface="Century Gothic" pitchFamily="34" charset="0"/>
            </a:endParaRPr>
          </a:p>
          <a:p>
            <a:r>
              <a:rPr lang="de-DE" sz="1400" b="1" dirty="0" smtClean="0">
                <a:latin typeface="Century Gothic" pitchFamily="34" charset="0"/>
              </a:rPr>
              <a:t>            </a:t>
            </a:r>
            <a:r>
              <a:rPr lang="de-DE" sz="1400" b="1" dirty="0" smtClean="0">
                <a:latin typeface="Century Gothic" pitchFamily="34" charset="0"/>
              </a:rPr>
              <a:t>07.09.2021</a:t>
            </a:r>
            <a:r>
              <a:rPr lang="de-DE" sz="1400" b="1" dirty="0" smtClean="0">
                <a:latin typeface="Century Gothic" pitchFamily="34" charset="0"/>
              </a:rPr>
              <a:t>	            </a:t>
            </a:r>
            <a:r>
              <a:rPr lang="de-DE" sz="1400" b="1" dirty="0" smtClean="0">
                <a:latin typeface="Century Gothic" pitchFamily="34" charset="0"/>
              </a:rPr>
              <a:t>07.12.2021</a:t>
            </a:r>
            <a:endParaRPr lang="de-DE" sz="1400" b="1" dirty="0" smtClean="0">
              <a:latin typeface="Century Gothic" pitchFamily="34" charset="0"/>
            </a:endParaRPr>
          </a:p>
          <a:p>
            <a:pPr algn="ctr"/>
            <a:endParaRPr lang="de-DE" sz="400" b="1" dirty="0" smtClean="0">
              <a:latin typeface="Century Gothic" pitchFamily="34" charset="0"/>
            </a:endParaRPr>
          </a:p>
          <a:p>
            <a:pPr algn="ctr"/>
            <a:r>
              <a:rPr lang="de-DE" sz="1400" b="1" dirty="0" smtClean="0">
                <a:latin typeface="Century Gothic" pitchFamily="34" charset="0"/>
              </a:rPr>
              <a:t>jeweils von </a:t>
            </a:r>
            <a:r>
              <a:rPr lang="de-DE" sz="1400" b="1" dirty="0" smtClean="0">
                <a:latin typeface="Century Gothic" pitchFamily="34" charset="0"/>
              </a:rPr>
              <a:t>10:00-12:00</a:t>
            </a:r>
            <a:endParaRPr lang="de-DE" sz="1400" b="1" dirty="0" smtClean="0">
              <a:latin typeface="Century Gothic" pitchFamily="34" charset="0"/>
            </a:endParaRPr>
          </a:p>
          <a:p>
            <a:pPr algn="ctr"/>
            <a:r>
              <a:rPr lang="de-DE" sz="1400" b="1" u="sng" dirty="0" smtClean="0">
                <a:solidFill>
                  <a:srgbClr val="FF0000"/>
                </a:solidFill>
                <a:latin typeface="Century Gothic" pitchFamily="34" charset="0"/>
              </a:rPr>
              <a:t>Nur nach telefonischer Voranmeldung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56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Christin Halb</cp:lastModifiedBy>
  <cp:revision>165</cp:revision>
  <dcterms:created xsi:type="dcterms:W3CDTF">2009-01-21T11:27:50Z</dcterms:created>
  <dcterms:modified xsi:type="dcterms:W3CDTF">2021-06-02T06:08:30Z</dcterms:modified>
</cp:coreProperties>
</file>